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6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2232A-9024-4548-8517-51D63607E5A0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C9A3F-6FD3-4FD3-B166-ABCEC573F3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082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C9A3F-6FD3-4FD3-B166-ABCEC573F39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46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0D5EA-4568-FC65-A368-BAD81B353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50FD5-4B44-25EC-2A74-B51260415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CB66B-8E5E-7EE1-32AD-C4B379C97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D3441-7930-4125-AEBE-F22754BA0A2C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7A6EE-8046-13CB-EE56-4CE4FA632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84082-9CC5-7C68-75F6-F93DEA3D1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6300-FC13-47B8-8241-7BC5A91BD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043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1A80-5291-1B76-1463-40702B106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EAF3AD-57F4-D611-D92E-88DDD31EE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E6AA4-7750-13F1-1237-B8AB9D6D4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D3441-7930-4125-AEBE-F22754BA0A2C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B0E40-ED94-8E33-EBAD-F3D09B225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E891A-DE0D-F8C2-243D-381A548A8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6300-FC13-47B8-8241-7BC5A91BD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01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71E5D4-AB98-7382-C69B-0CF43CD09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76633-C1FA-681E-2C51-4E2A2A25D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BFDF8-12AD-8AEC-8A81-94DD9003C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D3441-7930-4125-AEBE-F22754BA0A2C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11305-98DF-C51C-1D4D-ADC072C2F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AF209-AB29-E9FF-1BB4-651DA1C57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6300-FC13-47B8-8241-7BC5A91BD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608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1F073-E924-82C4-0D21-6D5EBADD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8385A-8604-8BB2-FC3B-2EA495C6D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A32D4-6986-7A26-F77F-67F1B3C23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D3441-7930-4125-AEBE-F22754BA0A2C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512C7-BD6F-56C9-F695-CC2139ECF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A568E-E1B2-4409-EE38-E59AA55D7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6300-FC13-47B8-8241-7BC5A91BD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183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93095-182E-3B61-8AB3-AEB97895A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EE668-E832-E8CB-706B-F4F6155D5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0C538-6B9A-ABA0-3B86-65596079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D3441-7930-4125-AEBE-F22754BA0A2C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41677-27DA-B063-85EF-80F4F3A73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1D2E7-2A96-AB9A-622E-E472AC28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6300-FC13-47B8-8241-7BC5A91BD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222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F94FA-1550-D7BA-1B7C-482E146E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DE465-C97C-D5F6-D4CF-34FA5C4ACA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A0C60-D966-498D-EA33-005322937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2729E-FB3A-4BCE-1846-F09AEC1DE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D3441-7930-4125-AEBE-F22754BA0A2C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F1579-8661-0343-AE3B-ABB95BA8A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63F01-51F4-E675-F841-0ADCC07BA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6300-FC13-47B8-8241-7BC5A91BD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667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70578-D0F9-26C0-6125-3EFF498DF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7D335-E185-15BE-A008-1027CF306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27EEA-6C22-347C-C945-3E70845F3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AC6F9-7AC6-890E-EE27-92F8BD5C17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1D6314-F74F-8FFF-9CB5-F3527B6FE3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C37974-FCE8-3871-FE8A-46D5CA052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D3441-7930-4125-AEBE-F22754BA0A2C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BD13C9-0A7C-E8B7-9883-A7F85F625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95AF1A-718C-E316-4DDA-05C494F7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6300-FC13-47B8-8241-7BC5A91BD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7947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28B71-C980-B46F-8DF8-98A7B585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777D40-D62B-6A5F-1022-27354979E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D3441-7930-4125-AEBE-F22754BA0A2C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F3951-C96B-EDFF-EED5-128123C40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595B9-047E-3F95-969A-8193585C5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6300-FC13-47B8-8241-7BC5A91BD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800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C8FBED-4FC6-65AE-9E84-B56720B76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D3441-7930-4125-AEBE-F22754BA0A2C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D1DB04-51DD-7CF0-F9F5-088FE8682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B4961-2E50-03E0-5E13-F5B054F0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6300-FC13-47B8-8241-7BC5A91BD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7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C6AAB-8B20-AC39-E732-4501ACFD4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74DF3-5592-20B1-589E-EF32F7B04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A6904-F63D-B842-D3BB-381383AE4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9569DC-5DC1-4E60-044C-18C3ED4FF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D3441-7930-4125-AEBE-F22754BA0A2C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53537-F153-1252-5402-1B827E828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4FF002-5B6E-B305-A788-5937E5BA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6300-FC13-47B8-8241-7BC5A91BD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097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36EA-437C-C945-9EB5-FA00EF57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766EA1-F435-D73A-43F1-BF0AAE915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31212-7B52-C8A0-02FC-FA864A72C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1393D-DB4B-6775-C551-CDD2CC337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D3441-7930-4125-AEBE-F22754BA0A2C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5720B-0DF9-2E8F-D840-A8B1DD97A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F0739-3B65-943B-A2D8-365AE7FE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96300-FC13-47B8-8241-7BC5A91BD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13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B3460-0D5C-4A3E-2AAD-77D9EF44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E69B9-E9AC-909A-F8CA-368A04769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6A5C1-1902-6FCE-3901-904A416A1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D3441-7930-4125-AEBE-F22754BA0A2C}" type="datetimeFigureOut">
              <a:rPr lang="en-IN" smtClean="0"/>
              <a:t>28-12-2025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8F273-C38C-3C87-779B-390387E45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F5AD-5C1B-F6FD-5C01-2D7D5DECE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96300-FC13-47B8-8241-7BC5A91BD9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643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9D796B-BA32-9655-C027-9C38EDDF3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19" y="188996"/>
            <a:ext cx="11880000" cy="663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30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013318-7546-0201-9B03-853002E7A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34" y="206734"/>
            <a:ext cx="11759979" cy="644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45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FC4476-7F7C-4A9E-9CED-A6B3BA11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34" y="230587"/>
            <a:ext cx="11752028" cy="63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4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5DB4B-F298-7575-E39A-829B3E98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0" y="286247"/>
            <a:ext cx="11775883" cy="630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2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56D494-3FDC-88A8-19F7-10AF2CE9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88" y="238540"/>
            <a:ext cx="11752028" cy="640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35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3F1CC5-94A4-46B4-3AE9-34E9EB92B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76" y="230588"/>
            <a:ext cx="11799737" cy="635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94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0E2C2B-4B23-F489-A781-789137CB0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53" y="204746"/>
            <a:ext cx="11680466" cy="644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72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1783F1-442B-32A0-B5CE-07CAE8469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" y="276783"/>
            <a:ext cx="12024000" cy="60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61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BA913E-117E-7397-0AB8-31ADD5207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" y="262870"/>
            <a:ext cx="12060000" cy="614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73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10AE8-4076-DB87-5C95-62A080BE7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0" y="330722"/>
            <a:ext cx="12132000" cy="61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44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2DC7B2-416E-2101-6462-CA855393A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5" y="151073"/>
            <a:ext cx="12028830" cy="644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11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FB037-CB31-53C9-02F1-63C9473CF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02" y="352395"/>
            <a:ext cx="11664562" cy="611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73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74B5A2-4A09-D8DD-D896-CB5AF65A2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90" y="323790"/>
            <a:ext cx="11736126" cy="621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44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D502DF-8FD2-9F72-32E9-E0F5BE0C1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88" y="350695"/>
            <a:ext cx="11720222" cy="615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61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B4AF8-C149-BAAC-87CF-FF9F2A2FB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36" y="214685"/>
            <a:ext cx="11704321" cy="63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64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Widescreen</PresentationFormat>
  <Paragraphs>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Jangam Deepthi</dc:creator>
  <cp:lastModifiedBy>Jangam Deepthi</cp:lastModifiedBy>
  <cp:revision>1</cp:revision>
  <dcterms:created xsi:type="dcterms:W3CDTF">2025-12-28T03:29:39Z</dcterms:created>
  <dcterms:modified xsi:type="dcterms:W3CDTF">2025-12-28T03:30:18Z</dcterms:modified>
</cp:coreProperties>
</file>